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BDFF-84D2-47A7-90B8-373199B3472C}" type="datetimeFigureOut">
              <a:rPr lang="en-NZ" smtClean="0"/>
              <a:t>7/06/2012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2742D-BDF2-4052-B365-2D2EE345F51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50747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C7BDFF-84D2-47A7-90B8-373199B3472C}" type="datetimeFigureOut">
              <a:rPr lang="en-NZ" smtClean="0"/>
              <a:t>7/06/2012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62742D-BDF2-4052-B365-2D2EE345F51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94211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smtClean="0">
                <a:solidFill>
                  <a:schemeClr val="tx2">
                    <a:lumMod val="75000"/>
                  </a:schemeClr>
                </a:solidFill>
              </a:rPr>
              <a:t>Blue whales</a:t>
            </a:r>
            <a:endParaRPr lang="en-NZ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58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40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3544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7235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1758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3909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On-screen Show (4:3)</PresentationFormat>
  <Paragraphs>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Blue whales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Blue whales</dc:title>
  <dc:creator>BJ</dc:creator>
  <cp:lastModifiedBy>BJ</cp:lastModifiedBy>
  <cp:revision>1</cp:revision>
  <dcterms:created xsi:type="dcterms:W3CDTF">2012-06-07T07:13:31Z</dcterms:created>
  <dcterms:modified xsi:type="dcterms:W3CDTF">2012-06-07T07:13:31Z</dcterms:modified>
</cp:coreProperties>
</file>